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5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9" r:id="rId11"/>
    <p:sldId id="266" r:id="rId12"/>
    <p:sldId id="263" r:id="rId13"/>
    <p:sldId id="267" r:id="rId14"/>
    <p:sldId id="264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BDA038E9-F139-4A9C-AA0C-C6A16CE4854F}">
          <p14:sldIdLst>
            <p14:sldId id="265"/>
            <p14:sldId id="257"/>
            <p14:sldId id="258"/>
            <p14:sldId id="259"/>
            <p14:sldId id="268"/>
            <p14:sldId id="260"/>
            <p14:sldId id="261"/>
            <p14:sldId id="262"/>
            <p14:sldId id="269"/>
            <p14:sldId id="266"/>
            <p14:sldId id="263"/>
            <p14:sldId id="267"/>
          </p14:sldIdLst>
        </p14:section>
        <p14:section name="מקטע ללא כותרת" id="{C1F2FD97-1B17-4C59-851F-D644BC5D7308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934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2BCE8A-4651-4BF6-8CE4-EBB62BE22E99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FE7407-96C9-4D32-AB2C-40E90EEB84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94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CD9C85-2195-4DDB-9EB9-0E0A0BC14FF2}" type="datetimeFigureOut">
              <a:rPr lang="he-IL" smtClean="0"/>
              <a:t>י"ג/כסלו/תשע"ו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32959-81A9-4A86-9C4B-F95C6D96A5C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1772816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ברוכים הבאים להדרכה קצרה לשימוש בחלונית הניקוד האוטומטי</a:t>
            </a:r>
            <a:endParaRPr lang="he-IL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524328" y="404664"/>
            <a:ext cx="1210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e-I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בס"ד</a:t>
            </a:r>
            <a:endParaRPr lang="he-IL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1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2339752" y="908720"/>
            <a:ext cx="4608512" cy="54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שים לב לכך שכלי הניקוד פועלים לפי כללי </a:t>
            </a:r>
            <a:r>
              <a:rPr lang="he-IL" dirty="0" err="1" smtClean="0"/>
              <a:t>הדיקדוק</a:t>
            </a:r>
            <a:r>
              <a:rPr lang="he-IL" dirty="0" smtClean="0"/>
              <a:t> המקובלים, דהיינו: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סדר הניקוד הוא: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1.דגש, 2.ניקוד, 3.שין ימנית או שמאלית.</a:t>
            </a:r>
            <a:endParaRPr lang="he-I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לכן כאשר תלחץ על שין ימנית או שמאלית הסמן יעבור אוטומטית לאות הבאה.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כאשר תלחץ על דגש הסמן </a:t>
            </a:r>
            <a:r>
              <a:rPr lang="he-IL" dirty="0" err="1" smtClean="0"/>
              <a:t>ישאר</a:t>
            </a:r>
            <a:r>
              <a:rPr lang="he-IL" dirty="0" smtClean="0"/>
              <a:t> במקומו וימתין להזנת הניקוד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כאשר תלחץ על אחד מהנקודות האחרות הסמן יעבור אוטומטית לאות הבאה אם האות הנוכחית אינה אות שין, כדי שאם היא שין תוכל להוסיף נקודה של שין ימנית או שמאלית.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39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4" y="0"/>
            <a:ext cx="9174480" cy="69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712727" y="4365104"/>
            <a:ext cx="3002632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אחר שסיימת לנקד לחץ על "נקה צבע" כדי לנקות את כל הסימונים </a:t>
            </a:r>
            <a:r>
              <a:rPr lang="he-IL" dirty="0" err="1" smtClean="0"/>
              <a:t>הציבעוניים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4" name="חץ ימינה 3"/>
          <p:cNvSpPr/>
          <p:nvPr/>
        </p:nvSpPr>
        <p:spPr>
          <a:xfrm rot="10239541">
            <a:off x="1960482" y="5818484"/>
            <a:ext cx="3747366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3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1" t="7011" r="1695" b="8742"/>
          <a:stretch/>
        </p:blipFill>
        <p:spPr bwMode="auto">
          <a:xfrm>
            <a:off x="-5004" y="-27384"/>
            <a:ext cx="9185516" cy="69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3923928" y="1747046"/>
            <a:ext cx="3002632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לשינוי הגופן בתיבת רשימה המציגה את אפשרויות הניקוד - לחץ עם הלחצן הימני של העכבר בשטח תיבת הרשימה, </a:t>
            </a:r>
            <a:r>
              <a:rPr lang="he-IL" dirty="0" err="1" smtClean="0"/>
              <a:t>ואח''כ</a:t>
            </a:r>
            <a:r>
              <a:rPr lang="he-IL" dirty="0" smtClean="0"/>
              <a:t> לחץ על "בחר גופן לרשימת התוצאות"</a:t>
            </a:r>
          </a:p>
          <a:p>
            <a:pPr algn="ctr"/>
            <a:r>
              <a:rPr lang="he-IL" dirty="0" smtClean="0"/>
              <a:t>תיפתח תיבת דו שיח המאפשרת לבחור גופן, גודל ואם הוא יהיה עבה או לא.</a:t>
            </a:r>
            <a:endParaRPr lang="he-IL" dirty="0"/>
          </a:p>
        </p:txBody>
      </p:sp>
      <p:sp>
        <p:nvSpPr>
          <p:cNvPr id="4" name="חץ ימינה 3"/>
          <p:cNvSpPr/>
          <p:nvPr/>
        </p:nvSpPr>
        <p:spPr>
          <a:xfrm rot="10239541">
            <a:off x="2256786" y="2441684"/>
            <a:ext cx="1385695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87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755576" y="1951932"/>
            <a:ext cx="74168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תודה שהשתמשתם בתוכנת חלונית לניקוד אוטומטי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524328" y="404664"/>
            <a:ext cx="1210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e-I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בס"ד</a:t>
            </a:r>
            <a:endParaRPr lang="he-IL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485" y="5947539"/>
            <a:ext cx="4248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dirty="0" smtClean="0"/>
              <a:t>לפרטים נוספים נא לשלוח למייל:</a:t>
            </a:r>
          </a:p>
          <a:p>
            <a:pPr algn="l"/>
            <a:r>
              <a:rPr lang="en-US" dirty="0" smtClean="0"/>
              <a:t>yaakobov001@gmail.com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87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4" y="0"/>
            <a:ext cx="9174480" cy="69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6925" r="1832" b="8827"/>
          <a:stretch/>
        </p:blipFill>
        <p:spPr bwMode="auto">
          <a:xfrm>
            <a:off x="0" y="-27384"/>
            <a:ext cx="9144000" cy="69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4269625" y="4465236"/>
            <a:ext cx="3002632" cy="1916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תחילה </a:t>
            </a:r>
            <a:r>
              <a:rPr lang="he-IL" dirty="0" smtClean="0"/>
              <a:t>נבחר את </a:t>
            </a:r>
            <a:r>
              <a:rPr lang="he-IL" dirty="0" smtClean="0"/>
              <a:t>הטקסט </a:t>
            </a:r>
            <a:r>
              <a:rPr lang="he-IL" dirty="0" smtClean="0"/>
              <a:t>שנרצה </a:t>
            </a:r>
            <a:r>
              <a:rPr lang="he-IL" dirty="0" smtClean="0"/>
              <a:t>לנקד.</a:t>
            </a:r>
          </a:p>
          <a:p>
            <a:pPr algn="ctr"/>
            <a:r>
              <a:rPr lang="he-IL" dirty="0" smtClean="0"/>
              <a:t>אחר כך נלחץ על "אוטומט" כדי שהתוכנה תנקד את כל המילים שיש להם אפשרות אחת של ניקוד.</a:t>
            </a:r>
            <a:endParaRPr lang="he-IL" dirty="0"/>
          </a:p>
        </p:txBody>
      </p:sp>
      <p:sp>
        <p:nvSpPr>
          <p:cNvPr id="4" name="חץ ימינה 3"/>
          <p:cNvSpPr/>
          <p:nvPr/>
        </p:nvSpPr>
        <p:spPr>
          <a:xfrm rot="16639142">
            <a:off x="6638254" y="4121601"/>
            <a:ext cx="1944216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 rot="9847210">
            <a:off x="1084500" y="5407677"/>
            <a:ext cx="3100253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6925" r="1832" b="8827"/>
          <a:stretch/>
        </p:blipFill>
        <p:spPr bwMode="auto">
          <a:xfrm>
            <a:off x="0" y="-27384"/>
            <a:ext cx="9144000" cy="69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4089647" y="2857306"/>
            <a:ext cx="3002632" cy="2803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שים לב לתיבת סימון "השתמש בצבע"</a:t>
            </a:r>
          </a:p>
          <a:p>
            <a:pPr algn="ctr"/>
            <a:r>
              <a:rPr lang="he-IL" dirty="0" smtClean="0"/>
              <a:t>אם תיבה זו מסומנת המילים שיש להן כמה אפשרויות ניקוד יסומנו בצבע צהוב ומילים שלא קיימות במאגר יסומנו בצבע ירוק.</a:t>
            </a:r>
          </a:p>
          <a:p>
            <a:pPr algn="ctr"/>
            <a:r>
              <a:rPr lang="he-IL" dirty="0" smtClean="0"/>
              <a:t>כעת נלחץ על הניקוד האוטומטי...</a:t>
            </a:r>
            <a:endParaRPr lang="he-IL" dirty="0"/>
          </a:p>
        </p:txBody>
      </p:sp>
      <p:sp>
        <p:nvSpPr>
          <p:cNvPr id="5" name="חץ ימינה 4"/>
          <p:cNvSpPr/>
          <p:nvPr/>
        </p:nvSpPr>
        <p:spPr>
          <a:xfrm rot="8399268">
            <a:off x="1306453" y="4557221"/>
            <a:ext cx="2994836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04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6925" r="1832" b="8827"/>
          <a:stretch/>
        </p:blipFill>
        <p:spPr bwMode="auto">
          <a:xfrm>
            <a:off x="0" y="-27384"/>
            <a:ext cx="9144000" cy="69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3726553" y="3284984"/>
            <a:ext cx="3002632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בזמן פעולת הניקוד האוטומטי תוכל לראות את שלבי ההתקדמות </a:t>
            </a:r>
            <a:r>
              <a:rPr lang="he-IL" dirty="0" smtClean="0"/>
              <a:t> למטה בשורת המצב.</a:t>
            </a:r>
            <a:endParaRPr lang="he-IL" dirty="0"/>
          </a:p>
        </p:txBody>
      </p:sp>
      <p:sp>
        <p:nvSpPr>
          <p:cNvPr id="4" name="חץ ימינה 3"/>
          <p:cNvSpPr/>
          <p:nvPr/>
        </p:nvSpPr>
        <p:spPr>
          <a:xfrm rot="3010519">
            <a:off x="6356683" y="5221434"/>
            <a:ext cx="2994836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85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556" y="-27384"/>
            <a:ext cx="9174480" cy="69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2339752" y="4544908"/>
            <a:ext cx="5132020" cy="16925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קיבלנו הרבה מילים מנוקדות ועוד יותר מילים צבועות בצהוב ומעט מאוד מילים שלא מופיעות במאגר צבועות בירוק שננקד אותם ידנית</a:t>
            </a:r>
          </a:p>
          <a:p>
            <a:pPr algn="ctr"/>
            <a:r>
              <a:rPr lang="he-IL" dirty="0" smtClean="0"/>
              <a:t>כעת שהסמן בתחילת הקטע </a:t>
            </a:r>
            <a:r>
              <a:rPr lang="he-IL" dirty="0" smtClean="0"/>
              <a:t>הנבחר, </a:t>
            </a:r>
            <a:r>
              <a:rPr lang="he-IL" dirty="0" smtClean="0"/>
              <a:t>נלחץ על הכפתור "קדימה"</a:t>
            </a:r>
            <a:endParaRPr lang="he-IL" dirty="0"/>
          </a:p>
        </p:txBody>
      </p:sp>
      <p:sp>
        <p:nvSpPr>
          <p:cNvPr id="4" name="חץ ימינה 3"/>
          <p:cNvSpPr/>
          <p:nvPr/>
        </p:nvSpPr>
        <p:spPr>
          <a:xfrm rot="15338510">
            <a:off x="-581128" y="3409838"/>
            <a:ext cx="4346735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19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1" t="7032" r="1661" b="8757"/>
          <a:stretch/>
        </p:blipFill>
        <p:spPr bwMode="auto">
          <a:xfrm>
            <a:off x="-36512" y="-27384"/>
            <a:ext cx="9178723" cy="69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3059832" y="3140968"/>
            <a:ext cx="3390876" cy="3150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בלחיצה על הלחצן 'קדימה', נבחרת </a:t>
            </a:r>
            <a:r>
              <a:rPr lang="he-IL" dirty="0" smtClean="0"/>
              <a:t>מילה </a:t>
            </a:r>
            <a:r>
              <a:rPr lang="he-IL" dirty="0" smtClean="0"/>
              <a:t>אחת, </a:t>
            </a:r>
            <a:r>
              <a:rPr lang="he-IL" dirty="0" smtClean="0"/>
              <a:t>ומוצגות כל אפשרויות הניקוד </a:t>
            </a:r>
            <a:r>
              <a:rPr lang="he-IL" dirty="0" smtClean="0"/>
              <a:t>הקיימות במאגר עבור מילה זו.</a:t>
            </a:r>
            <a:endParaRPr lang="he-IL" dirty="0" smtClean="0"/>
          </a:p>
          <a:p>
            <a:pPr algn="ctr"/>
            <a:r>
              <a:rPr lang="he-IL" dirty="0" smtClean="0"/>
              <a:t>אם תלחץ על אחת </a:t>
            </a:r>
            <a:r>
              <a:rPr lang="he-IL" dirty="0" smtClean="0"/>
              <a:t>מהאפשרויות,</a:t>
            </a:r>
            <a:endParaRPr lang="he-IL" dirty="0" smtClean="0"/>
          </a:p>
          <a:p>
            <a:pPr algn="ctr"/>
            <a:r>
              <a:rPr lang="he-IL" dirty="0" smtClean="0"/>
              <a:t>המילה שבטקסט תוחלף במילה </a:t>
            </a:r>
            <a:r>
              <a:rPr lang="he-IL" dirty="0" smtClean="0"/>
              <a:t>המנוקדת,</a:t>
            </a:r>
            <a:endParaRPr lang="he-IL" dirty="0" smtClean="0"/>
          </a:p>
          <a:p>
            <a:pPr algn="ctr"/>
            <a:r>
              <a:rPr lang="he-IL" dirty="0" smtClean="0"/>
              <a:t>ואוטומטית הבחירה תקפוץ למילה </a:t>
            </a:r>
            <a:r>
              <a:rPr lang="he-IL" dirty="0" smtClean="0"/>
              <a:t>הבאה, </a:t>
            </a:r>
            <a:r>
              <a:rPr lang="he-IL" dirty="0" smtClean="0"/>
              <a:t>ויוצגו התוצאות של המילה הבאה.</a:t>
            </a:r>
            <a:endParaRPr lang="he-IL" dirty="0"/>
          </a:p>
        </p:txBody>
      </p:sp>
      <p:sp>
        <p:nvSpPr>
          <p:cNvPr id="5" name="חץ ימינה 4"/>
          <p:cNvSpPr/>
          <p:nvPr/>
        </p:nvSpPr>
        <p:spPr>
          <a:xfrm rot="16824468">
            <a:off x="5691878" y="3121810"/>
            <a:ext cx="2370914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22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74480" cy="69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712727" y="2996952"/>
            <a:ext cx="3002632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כאשר תגיע הבחירה למילה שלא נמצא עבורה </a:t>
            </a:r>
            <a:r>
              <a:rPr lang="he-IL" dirty="0" smtClean="0"/>
              <a:t>ניקוד, </a:t>
            </a:r>
            <a:r>
              <a:rPr lang="he-IL" dirty="0" smtClean="0"/>
              <a:t>יוצגו כלי הניקוד, כדי </a:t>
            </a:r>
            <a:r>
              <a:rPr lang="he-IL" dirty="0" smtClean="0"/>
              <a:t>שנוכל </a:t>
            </a:r>
            <a:r>
              <a:rPr lang="he-IL" dirty="0" smtClean="0"/>
              <a:t>לנקדה באופן ידני.</a:t>
            </a:r>
          </a:p>
          <a:p>
            <a:pPr algn="ctr"/>
            <a:r>
              <a:rPr lang="he-IL" dirty="0" smtClean="0"/>
              <a:t>אחר שתסיים לנקד מילה זו תוכל לבחור אותה וללחוץ על "הוסף למאגר"</a:t>
            </a:r>
          </a:p>
          <a:p>
            <a:pPr algn="ctr"/>
            <a:r>
              <a:rPr lang="he-IL" dirty="0" smtClean="0"/>
              <a:t>כדי שבפעם הבאה שתיתקל במילה זו היא תנוקד אוטומטית.</a:t>
            </a:r>
            <a:endParaRPr lang="he-IL" dirty="0"/>
          </a:p>
        </p:txBody>
      </p:sp>
      <p:sp>
        <p:nvSpPr>
          <p:cNvPr id="4" name="חץ ימינה 3"/>
          <p:cNvSpPr/>
          <p:nvPr/>
        </p:nvSpPr>
        <p:spPr>
          <a:xfrm rot="12547588">
            <a:off x="737189" y="4535906"/>
            <a:ext cx="4842160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0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1" t="6965" r="6206" b="78753"/>
          <a:stretch/>
        </p:blipFill>
        <p:spPr bwMode="auto">
          <a:xfrm>
            <a:off x="7755038" y="694481"/>
            <a:ext cx="891251" cy="8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643657" y="3458475"/>
            <a:ext cx="3002632" cy="25016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תוכל לנהל את מאגר המילים שהוספת לתוכנה </a:t>
            </a:r>
            <a:r>
              <a:rPr lang="he-IL" dirty="0" err="1" smtClean="0"/>
              <a:t>ע''י</a:t>
            </a:r>
            <a:r>
              <a:rPr lang="he-IL" dirty="0" smtClean="0"/>
              <a:t> לחיצה על החץ הקטן שבפינה השמאלית התחתונה של קבוצת 'חלונית ניקוד', תיפתח תיבת דו-שיח עם הוראות מפורטות.</a:t>
            </a:r>
            <a:endParaRPr lang="he-IL" dirty="0"/>
          </a:p>
        </p:txBody>
      </p:sp>
      <p:sp>
        <p:nvSpPr>
          <p:cNvPr id="4" name="חץ ימינה 3"/>
          <p:cNvSpPr/>
          <p:nvPr/>
        </p:nvSpPr>
        <p:spPr>
          <a:xfrm rot="17066137">
            <a:off x="6753255" y="2212844"/>
            <a:ext cx="1744528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7307" r="53992" b="16998"/>
          <a:stretch/>
        </p:blipFill>
        <p:spPr bwMode="auto">
          <a:xfrm>
            <a:off x="971600" y="1530289"/>
            <a:ext cx="3889094" cy="44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5549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388</Words>
  <Application>Microsoft Office PowerPoint</Application>
  <PresentationFormat>‫הצגה על המסך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15" baseType="lpstr">
      <vt:lpstr>Spring</vt:lpstr>
      <vt:lpstr>זרם מדחף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Rachamim</cp:lastModifiedBy>
  <cp:revision>16</cp:revision>
  <dcterms:created xsi:type="dcterms:W3CDTF">2012-07-15T13:10:47Z</dcterms:created>
  <dcterms:modified xsi:type="dcterms:W3CDTF">2015-11-25T17:24:06Z</dcterms:modified>
</cp:coreProperties>
</file>